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18"/>
  </p:notesMasterIdLst>
  <p:sldIdLst>
    <p:sldId id="256" r:id="rId5"/>
    <p:sldId id="257" r:id="rId6"/>
    <p:sldId id="425" r:id="rId7"/>
    <p:sldId id="284" r:id="rId8"/>
    <p:sldId id="265" r:id="rId9"/>
    <p:sldId id="426" r:id="rId10"/>
    <p:sldId id="427" r:id="rId11"/>
    <p:sldId id="428" r:id="rId12"/>
    <p:sldId id="429" r:id="rId13"/>
    <p:sldId id="424" r:id="rId14"/>
    <p:sldId id="423" r:id="rId15"/>
    <p:sldId id="431" r:id="rId16"/>
    <p:sldId id="43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B6F"/>
    <a:srgbClr val="C6D62A"/>
    <a:srgbClr val="8AC6D0"/>
    <a:srgbClr val="D2C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ëlle  Huisman" userId="55be1199-5f3d-4c54-9c78-5059b7043508" providerId="ADAL" clId="{2483E618-41CB-4950-A4BF-C6A534CF94D9}"/>
    <pc:docChg chg="custSel delSld modSld">
      <pc:chgData name="Mariëlle  Huisman" userId="55be1199-5f3d-4c54-9c78-5059b7043508" providerId="ADAL" clId="{2483E618-41CB-4950-A4BF-C6A534CF94D9}" dt="2020-11-03T12:41:23.083" v="283" actId="1076"/>
      <pc:docMkLst>
        <pc:docMk/>
      </pc:docMkLst>
      <pc:sldChg chg="addSp delSp modSp">
        <pc:chgData name="Mariëlle  Huisman" userId="55be1199-5f3d-4c54-9c78-5059b7043508" providerId="ADAL" clId="{2483E618-41CB-4950-A4BF-C6A534CF94D9}" dt="2020-11-03T11:35:35.198" v="235" actId="1076"/>
        <pc:sldMkLst>
          <pc:docMk/>
          <pc:sldMk cId="650640981" sldId="256"/>
        </pc:sldMkLst>
        <pc:spChg chg="mod">
          <ac:chgData name="Mariëlle  Huisman" userId="55be1199-5f3d-4c54-9c78-5059b7043508" providerId="ADAL" clId="{2483E618-41CB-4950-A4BF-C6A534CF94D9}" dt="2020-11-03T11:35:26.963" v="233" actId="255"/>
          <ac:spMkLst>
            <pc:docMk/>
            <pc:sldMk cId="650640981" sldId="256"/>
            <ac:spMk id="3" creationId="{F181511A-08CC-4AC1-954A-88C923AD0184}"/>
          </ac:spMkLst>
        </pc:spChg>
        <pc:picChg chg="add mod">
          <ac:chgData name="Mariëlle  Huisman" userId="55be1199-5f3d-4c54-9c78-5059b7043508" providerId="ADAL" clId="{2483E618-41CB-4950-A4BF-C6A534CF94D9}" dt="2020-11-03T11:35:35.198" v="235" actId="1076"/>
          <ac:picMkLst>
            <pc:docMk/>
            <pc:sldMk cId="650640981" sldId="256"/>
            <ac:picMk id="4" creationId="{B5D7C861-F775-4622-89E1-4C8065881490}"/>
          </ac:picMkLst>
        </pc:picChg>
        <pc:picChg chg="del">
          <ac:chgData name="Mariëlle  Huisman" userId="55be1199-5f3d-4c54-9c78-5059b7043508" providerId="ADAL" clId="{2483E618-41CB-4950-A4BF-C6A534CF94D9}" dt="2020-11-03T11:34:36.055" v="147" actId="478"/>
          <ac:picMkLst>
            <pc:docMk/>
            <pc:sldMk cId="650640981" sldId="256"/>
            <ac:picMk id="5" creationId="{613E441E-5D31-46E2-95A0-73B83EA5B42B}"/>
          </ac:picMkLst>
        </pc:picChg>
      </pc:sldChg>
      <pc:sldChg chg="addSp delSp modSp">
        <pc:chgData name="Mariëlle  Huisman" userId="55be1199-5f3d-4c54-9c78-5059b7043508" providerId="ADAL" clId="{2483E618-41CB-4950-A4BF-C6A534CF94D9}" dt="2020-11-03T12:41:23.083" v="283" actId="1076"/>
        <pc:sldMkLst>
          <pc:docMk/>
          <pc:sldMk cId="3969072541" sldId="265"/>
        </pc:sldMkLst>
        <pc:spChg chg="mod">
          <ac:chgData name="Mariëlle  Huisman" userId="55be1199-5f3d-4c54-9c78-5059b7043508" providerId="ADAL" clId="{2483E618-41CB-4950-A4BF-C6A534CF94D9}" dt="2020-11-03T12:41:01.545" v="277" actId="20577"/>
          <ac:spMkLst>
            <pc:docMk/>
            <pc:sldMk cId="3969072541" sldId="265"/>
            <ac:spMk id="2" creationId="{815BB0D0-D031-48F9-9A76-0CA2CF76A6E1}"/>
          </ac:spMkLst>
        </pc:spChg>
        <pc:spChg chg="del mod">
          <ac:chgData name="Mariëlle  Huisman" userId="55be1199-5f3d-4c54-9c78-5059b7043508" providerId="ADAL" clId="{2483E618-41CB-4950-A4BF-C6A534CF94D9}" dt="2020-11-03T12:41:13.611" v="281" actId="478"/>
          <ac:spMkLst>
            <pc:docMk/>
            <pc:sldMk cId="3969072541" sldId="265"/>
            <ac:spMk id="3" creationId="{E33FE433-92D6-464B-B7A5-E5778532EB60}"/>
          </ac:spMkLst>
        </pc:spChg>
        <pc:spChg chg="add del mod">
          <ac:chgData name="Mariëlle  Huisman" userId="55be1199-5f3d-4c54-9c78-5059b7043508" providerId="ADAL" clId="{2483E618-41CB-4950-A4BF-C6A534CF94D9}" dt="2020-11-03T12:41:18.985" v="282" actId="478"/>
          <ac:spMkLst>
            <pc:docMk/>
            <pc:sldMk cId="3969072541" sldId="265"/>
            <ac:spMk id="6" creationId="{B7A4C4CB-2739-450E-AFED-31FD3A994FA8}"/>
          </ac:spMkLst>
        </pc:spChg>
        <pc:picChg chg="mod">
          <ac:chgData name="Mariëlle  Huisman" userId="55be1199-5f3d-4c54-9c78-5059b7043508" providerId="ADAL" clId="{2483E618-41CB-4950-A4BF-C6A534CF94D9}" dt="2020-11-03T12:41:23.083" v="283" actId="1076"/>
          <ac:picMkLst>
            <pc:docMk/>
            <pc:sldMk cId="3969072541" sldId="265"/>
            <ac:picMk id="4" creationId="{1F0593EC-AFBD-49B7-BEE0-E58669FB3BD1}"/>
          </ac:picMkLst>
        </pc:picChg>
      </pc:sldChg>
      <pc:sldChg chg="del">
        <pc:chgData name="Mariëlle  Huisman" userId="55be1199-5f3d-4c54-9c78-5059b7043508" providerId="ADAL" clId="{2483E618-41CB-4950-A4BF-C6A534CF94D9}" dt="2020-11-03T12:40:21.689" v="236" actId="2696"/>
        <pc:sldMkLst>
          <pc:docMk/>
          <pc:sldMk cId="701066891" sldId="282"/>
        </pc:sldMkLst>
      </pc:sldChg>
      <pc:sldChg chg="addSp delSp modSp">
        <pc:chgData name="Mariëlle  Huisman" userId="55be1199-5f3d-4c54-9c78-5059b7043508" providerId="ADAL" clId="{2483E618-41CB-4950-A4BF-C6A534CF94D9}" dt="2020-11-03T11:34:01.434" v="144" actId="20577"/>
        <pc:sldMkLst>
          <pc:docMk/>
          <pc:sldMk cId="111225307" sldId="430"/>
        </pc:sldMkLst>
        <pc:spChg chg="mod">
          <ac:chgData name="Mariëlle  Huisman" userId="55be1199-5f3d-4c54-9c78-5059b7043508" providerId="ADAL" clId="{2483E618-41CB-4950-A4BF-C6A534CF94D9}" dt="2020-11-03T11:34:01.434" v="144" actId="20577"/>
          <ac:spMkLst>
            <pc:docMk/>
            <pc:sldMk cId="111225307" sldId="430"/>
            <ac:spMk id="2" creationId="{C7AD80A8-38CE-441F-9255-20D9E9C99D8D}"/>
          </ac:spMkLst>
        </pc:spChg>
        <pc:picChg chg="del mod">
          <ac:chgData name="Mariëlle  Huisman" userId="55be1199-5f3d-4c54-9c78-5059b7043508" providerId="ADAL" clId="{2483E618-41CB-4950-A4BF-C6A534CF94D9}" dt="2020-11-03T11:33:26.470" v="124" actId="478"/>
          <ac:picMkLst>
            <pc:docMk/>
            <pc:sldMk cId="111225307" sldId="430"/>
            <ac:picMk id="3" creationId="{FC1D2A47-FE98-4862-8F29-BE0605C12FE3}"/>
          </ac:picMkLst>
        </pc:picChg>
        <pc:picChg chg="mod">
          <ac:chgData name="Mariëlle  Huisman" userId="55be1199-5f3d-4c54-9c78-5059b7043508" providerId="ADAL" clId="{2483E618-41CB-4950-A4BF-C6A534CF94D9}" dt="2020-11-03T11:33:31.813" v="125" actId="1076"/>
          <ac:picMkLst>
            <pc:docMk/>
            <pc:sldMk cId="111225307" sldId="430"/>
            <ac:picMk id="4" creationId="{909B45D7-3B3E-4190-A838-F4EF4A69AF49}"/>
          </ac:picMkLst>
        </pc:picChg>
        <pc:picChg chg="add del mod">
          <ac:chgData name="Mariëlle  Huisman" userId="55be1199-5f3d-4c54-9c78-5059b7043508" providerId="ADAL" clId="{2483E618-41CB-4950-A4BF-C6A534CF94D9}" dt="2020-11-03T11:32:17.100" v="93" actId="478"/>
          <ac:picMkLst>
            <pc:docMk/>
            <pc:sldMk cId="111225307" sldId="430"/>
            <ac:picMk id="5" creationId="{21E66EFE-384E-4167-8C29-C42E20AA6258}"/>
          </ac:picMkLst>
        </pc:picChg>
        <pc:picChg chg="add mod">
          <ac:chgData name="Mariëlle  Huisman" userId="55be1199-5f3d-4c54-9c78-5059b7043508" providerId="ADAL" clId="{2483E618-41CB-4950-A4BF-C6A534CF94D9}" dt="2020-11-03T11:33:39.085" v="128" actId="14100"/>
          <ac:picMkLst>
            <pc:docMk/>
            <pc:sldMk cId="111225307" sldId="430"/>
            <ac:picMk id="6" creationId="{C8BCED35-2318-476E-99BF-91F94444A4DE}"/>
          </ac:picMkLst>
        </pc:picChg>
      </pc:sldChg>
    </pc:docChg>
  </pc:docChgLst>
  <pc:docChgLst>
    <pc:chgData name="Mariëlle  Huisman" userId="55be1199-5f3d-4c54-9c78-5059b7043508" providerId="ADAL" clId="{C2307EA7-6661-44B3-BFD5-86A1DD6CC66D}"/>
    <pc:docChg chg="custSel addSld modSld">
      <pc:chgData name="Mariëlle  Huisman" userId="55be1199-5f3d-4c54-9c78-5059b7043508" providerId="ADAL" clId="{C2307EA7-6661-44B3-BFD5-86A1DD6CC66D}" dt="2020-11-04T08:36:26.088" v="421" actId="20577"/>
      <pc:docMkLst>
        <pc:docMk/>
      </pc:docMkLst>
      <pc:sldChg chg="modSp">
        <pc:chgData name="Mariëlle  Huisman" userId="55be1199-5f3d-4c54-9c78-5059b7043508" providerId="ADAL" clId="{C2307EA7-6661-44B3-BFD5-86A1DD6CC66D}" dt="2020-11-04T08:32:22.478" v="170" actId="20577"/>
        <pc:sldMkLst>
          <pc:docMk/>
          <pc:sldMk cId="137837267" sldId="257"/>
        </pc:sldMkLst>
        <pc:spChg chg="mod">
          <ac:chgData name="Mariëlle  Huisman" userId="55be1199-5f3d-4c54-9c78-5059b7043508" providerId="ADAL" clId="{C2307EA7-6661-44B3-BFD5-86A1DD6CC66D}" dt="2020-11-04T08:32:22.478" v="170" actId="20577"/>
          <ac:spMkLst>
            <pc:docMk/>
            <pc:sldMk cId="137837267" sldId="257"/>
            <ac:spMk id="2" creationId="{C7AD80A8-38CE-441F-9255-20D9E9C99D8D}"/>
          </ac:spMkLst>
        </pc:spChg>
      </pc:sldChg>
      <pc:sldChg chg="modSp">
        <pc:chgData name="Mariëlle  Huisman" userId="55be1199-5f3d-4c54-9c78-5059b7043508" providerId="ADAL" clId="{C2307EA7-6661-44B3-BFD5-86A1DD6CC66D}" dt="2020-11-03T13:49:52.175" v="79" actId="27636"/>
        <pc:sldMkLst>
          <pc:docMk/>
          <pc:sldMk cId="2599722741" sldId="423"/>
        </pc:sldMkLst>
        <pc:spChg chg="mod">
          <ac:chgData name="Mariëlle  Huisman" userId="55be1199-5f3d-4c54-9c78-5059b7043508" providerId="ADAL" clId="{C2307EA7-6661-44B3-BFD5-86A1DD6CC66D}" dt="2020-11-03T13:49:52.175" v="79" actId="27636"/>
          <ac:spMkLst>
            <pc:docMk/>
            <pc:sldMk cId="2599722741" sldId="423"/>
            <ac:spMk id="2" creationId="{C7AD80A8-38CE-441F-9255-20D9E9C99D8D}"/>
          </ac:spMkLst>
        </pc:spChg>
      </pc:sldChg>
      <pc:sldChg chg="modSp">
        <pc:chgData name="Mariëlle  Huisman" userId="55be1199-5f3d-4c54-9c78-5059b7043508" providerId="ADAL" clId="{C2307EA7-6661-44B3-BFD5-86A1DD6CC66D}" dt="2020-11-04T08:32:36.917" v="171" actId="6549"/>
        <pc:sldMkLst>
          <pc:docMk/>
          <pc:sldMk cId="3571013113" sldId="425"/>
        </pc:sldMkLst>
        <pc:spChg chg="mod">
          <ac:chgData name="Mariëlle  Huisman" userId="55be1199-5f3d-4c54-9c78-5059b7043508" providerId="ADAL" clId="{C2307EA7-6661-44B3-BFD5-86A1DD6CC66D}" dt="2020-11-04T08:32:36.917" v="171" actId="6549"/>
          <ac:spMkLst>
            <pc:docMk/>
            <pc:sldMk cId="3571013113" sldId="425"/>
            <ac:spMk id="5" creationId="{6F76CB9D-D10E-43B6-8051-1BBC4F50A39E}"/>
          </ac:spMkLst>
        </pc:spChg>
      </pc:sldChg>
      <pc:sldChg chg="modSp">
        <pc:chgData name="Mariëlle  Huisman" userId="55be1199-5f3d-4c54-9c78-5059b7043508" providerId="ADAL" clId="{C2307EA7-6661-44B3-BFD5-86A1DD6CC66D}" dt="2020-11-04T08:33:47.401" v="266" actId="20577"/>
        <pc:sldMkLst>
          <pc:docMk/>
          <pc:sldMk cId="2307344796" sldId="426"/>
        </pc:sldMkLst>
        <pc:spChg chg="mod">
          <ac:chgData name="Mariëlle  Huisman" userId="55be1199-5f3d-4c54-9c78-5059b7043508" providerId="ADAL" clId="{C2307EA7-6661-44B3-BFD5-86A1DD6CC66D}" dt="2020-11-04T08:33:47.401" v="266" actId="20577"/>
          <ac:spMkLst>
            <pc:docMk/>
            <pc:sldMk cId="2307344796" sldId="426"/>
            <ac:spMk id="3" creationId="{E33FE433-92D6-464B-B7A5-E5778532EB60}"/>
          </ac:spMkLst>
        </pc:spChg>
        <pc:picChg chg="mod">
          <ac:chgData name="Mariëlle  Huisman" userId="55be1199-5f3d-4c54-9c78-5059b7043508" providerId="ADAL" clId="{C2307EA7-6661-44B3-BFD5-86A1DD6CC66D}" dt="2020-11-04T08:33:45.482" v="265" actId="1076"/>
          <ac:picMkLst>
            <pc:docMk/>
            <pc:sldMk cId="2307344796" sldId="426"/>
            <ac:picMk id="5" creationId="{17A3A8D7-34BC-4366-8E51-C0CBB5CDD2EF}"/>
          </ac:picMkLst>
        </pc:picChg>
      </pc:sldChg>
      <pc:sldChg chg="modSp">
        <pc:chgData name="Mariëlle  Huisman" userId="55be1199-5f3d-4c54-9c78-5059b7043508" providerId="ADAL" clId="{C2307EA7-6661-44B3-BFD5-86A1DD6CC66D}" dt="2020-11-04T08:34:35.521" v="382" actId="20577"/>
        <pc:sldMkLst>
          <pc:docMk/>
          <pc:sldMk cId="3913088720" sldId="427"/>
        </pc:sldMkLst>
        <pc:spChg chg="mod">
          <ac:chgData name="Mariëlle  Huisman" userId="55be1199-5f3d-4c54-9c78-5059b7043508" providerId="ADAL" clId="{C2307EA7-6661-44B3-BFD5-86A1DD6CC66D}" dt="2020-11-04T08:34:35.521" v="382" actId="20577"/>
          <ac:spMkLst>
            <pc:docMk/>
            <pc:sldMk cId="3913088720" sldId="427"/>
            <ac:spMk id="3" creationId="{E33FE433-92D6-464B-B7A5-E5778532EB60}"/>
          </ac:spMkLst>
        </pc:spChg>
      </pc:sldChg>
      <pc:sldChg chg="modSp">
        <pc:chgData name="Mariëlle  Huisman" userId="55be1199-5f3d-4c54-9c78-5059b7043508" providerId="ADAL" clId="{C2307EA7-6661-44B3-BFD5-86A1DD6CC66D}" dt="2020-11-04T08:34:51.071" v="399" actId="20577"/>
        <pc:sldMkLst>
          <pc:docMk/>
          <pc:sldMk cId="1955015507" sldId="428"/>
        </pc:sldMkLst>
        <pc:spChg chg="mod">
          <ac:chgData name="Mariëlle  Huisman" userId="55be1199-5f3d-4c54-9c78-5059b7043508" providerId="ADAL" clId="{C2307EA7-6661-44B3-BFD5-86A1DD6CC66D}" dt="2020-11-04T08:34:51.071" v="399" actId="20577"/>
          <ac:spMkLst>
            <pc:docMk/>
            <pc:sldMk cId="1955015507" sldId="428"/>
            <ac:spMk id="3" creationId="{E33FE433-92D6-464B-B7A5-E5778532EB60}"/>
          </ac:spMkLst>
        </pc:spChg>
      </pc:sldChg>
      <pc:sldChg chg="modSp">
        <pc:chgData name="Mariëlle  Huisman" userId="55be1199-5f3d-4c54-9c78-5059b7043508" providerId="ADAL" clId="{C2307EA7-6661-44B3-BFD5-86A1DD6CC66D}" dt="2020-11-04T08:36:26.088" v="421" actId="20577"/>
        <pc:sldMkLst>
          <pc:docMk/>
          <pc:sldMk cId="1796094194" sldId="429"/>
        </pc:sldMkLst>
        <pc:spChg chg="mod">
          <ac:chgData name="Mariëlle  Huisman" userId="55be1199-5f3d-4c54-9c78-5059b7043508" providerId="ADAL" clId="{C2307EA7-6661-44B3-BFD5-86A1DD6CC66D}" dt="2020-11-04T08:36:26.088" v="421" actId="20577"/>
          <ac:spMkLst>
            <pc:docMk/>
            <pc:sldMk cId="1796094194" sldId="429"/>
            <ac:spMk id="3" creationId="{E33FE433-92D6-464B-B7A5-E5778532EB60}"/>
          </ac:spMkLst>
        </pc:spChg>
      </pc:sldChg>
      <pc:sldChg chg="modSp">
        <pc:chgData name="Mariëlle  Huisman" userId="55be1199-5f3d-4c54-9c78-5059b7043508" providerId="ADAL" clId="{C2307EA7-6661-44B3-BFD5-86A1DD6CC66D}" dt="2020-11-03T13:57:32.996" v="117" actId="13926"/>
        <pc:sldMkLst>
          <pc:docMk/>
          <pc:sldMk cId="111225307" sldId="430"/>
        </pc:sldMkLst>
        <pc:spChg chg="mod">
          <ac:chgData name="Mariëlle  Huisman" userId="55be1199-5f3d-4c54-9c78-5059b7043508" providerId="ADAL" clId="{C2307EA7-6661-44B3-BFD5-86A1DD6CC66D}" dt="2020-11-03T13:57:32.996" v="117" actId="13926"/>
          <ac:spMkLst>
            <pc:docMk/>
            <pc:sldMk cId="111225307" sldId="430"/>
            <ac:spMk id="2" creationId="{C7AD80A8-38CE-441F-9255-20D9E9C99D8D}"/>
          </ac:spMkLst>
        </pc:spChg>
      </pc:sldChg>
      <pc:sldChg chg="addSp delSp modSp add">
        <pc:chgData name="Mariëlle  Huisman" userId="55be1199-5f3d-4c54-9c78-5059b7043508" providerId="ADAL" clId="{C2307EA7-6661-44B3-BFD5-86A1DD6CC66D}" dt="2020-11-03T13:57:15.837" v="116" actId="1076"/>
        <pc:sldMkLst>
          <pc:docMk/>
          <pc:sldMk cId="2103902901" sldId="431"/>
        </pc:sldMkLst>
        <pc:spChg chg="mod">
          <ac:chgData name="Mariëlle  Huisman" userId="55be1199-5f3d-4c54-9c78-5059b7043508" providerId="ADAL" clId="{C2307EA7-6661-44B3-BFD5-86A1DD6CC66D}" dt="2020-11-03T13:55:22.363" v="109" actId="20577"/>
          <ac:spMkLst>
            <pc:docMk/>
            <pc:sldMk cId="2103902901" sldId="431"/>
            <ac:spMk id="2" creationId="{C7AD80A8-38CE-441F-9255-20D9E9C99D8D}"/>
          </ac:spMkLst>
        </pc:spChg>
        <pc:picChg chg="add mod">
          <ac:chgData name="Mariëlle  Huisman" userId="55be1199-5f3d-4c54-9c78-5059b7043508" providerId="ADAL" clId="{C2307EA7-6661-44B3-BFD5-86A1DD6CC66D}" dt="2020-11-03T13:49:44.258" v="77" actId="1076"/>
          <ac:picMkLst>
            <pc:docMk/>
            <pc:sldMk cId="2103902901" sldId="431"/>
            <ac:picMk id="3" creationId="{01B67D0F-7DE3-44A4-8BDE-20EF9A530D21}"/>
          </ac:picMkLst>
        </pc:picChg>
        <pc:picChg chg="mod">
          <ac:chgData name="Mariëlle  Huisman" userId="55be1199-5f3d-4c54-9c78-5059b7043508" providerId="ADAL" clId="{C2307EA7-6661-44B3-BFD5-86A1DD6CC66D}" dt="2020-11-03T13:49:27.846" v="73" actId="1076"/>
          <ac:picMkLst>
            <pc:docMk/>
            <pc:sldMk cId="2103902901" sldId="431"/>
            <ac:picMk id="4" creationId="{909B45D7-3B3E-4190-A838-F4EF4A69AF49}"/>
          </ac:picMkLst>
        </pc:picChg>
        <pc:picChg chg="del">
          <ac:chgData name="Mariëlle  Huisman" userId="55be1199-5f3d-4c54-9c78-5059b7043508" providerId="ADAL" clId="{C2307EA7-6661-44B3-BFD5-86A1DD6CC66D}" dt="2020-11-03T13:48:48.505" v="59" actId="478"/>
          <ac:picMkLst>
            <pc:docMk/>
            <pc:sldMk cId="2103902901" sldId="431"/>
            <ac:picMk id="5" creationId="{EEBCBB7A-D6D3-40AA-A153-F254DFD17BCA}"/>
          </ac:picMkLst>
        </pc:picChg>
        <pc:picChg chg="add mod">
          <ac:chgData name="Mariëlle  Huisman" userId="55be1199-5f3d-4c54-9c78-5059b7043508" providerId="ADAL" clId="{C2307EA7-6661-44B3-BFD5-86A1DD6CC66D}" dt="2020-11-03T13:56:12.544" v="111" actId="1076"/>
          <ac:picMkLst>
            <pc:docMk/>
            <pc:sldMk cId="2103902901" sldId="431"/>
            <ac:picMk id="6" creationId="{6E77A271-C3A9-40AB-BC49-84A01C0B1486}"/>
          </ac:picMkLst>
        </pc:picChg>
        <pc:picChg chg="add del mod">
          <ac:chgData name="Mariëlle  Huisman" userId="55be1199-5f3d-4c54-9c78-5059b7043508" providerId="ADAL" clId="{C2307EA7-6661-44B3-BFD5-86A1DD6CC66D}" dt="2020-11-03T13:56:54.715" v="114" actId="478"/>
          <ac:picMkLst>
            <pc:docMk/>
            <pc:sldMk cId="2103902901" sldId="431"/>
            <ac:picMk id="7" creationId="{D9F729BA-2FD0-4F12-A24F-A5BFAE844302}"/>
          </ac:picMkLst>
        </pc:picChg>
        <pc:picChg chg="add mod">
          <ac:chgData name="Mariëlle  Huisman" userId="55be1199-5f3d-4c54-9c78-5059b7043508" providerId="ADAL" clId="{C2307EA7-6661-44B3-BFD5-86A1DD6CC66D}" dt="2020-11-03T13:57:15.837" v="116" actId="1076"/>
          <ac:picMkLst>
            <pc:docMk/>
            <pc:sldMk cId="2103902901" sldId="431"/>
            <ac:picMk id="8" creationId="{3118AC0A-A351-4903-8692-983D2A804F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A092B-3BB6-4991-B498-8E2CA4E66EEE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9A2A2-B9BC-46B2-A828-9298F760F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53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C1659F-3740-49B9-866E-A0A21E48678D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9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60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74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76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71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83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4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67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99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6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0C1659F-3740-49B9-866E-A0A21E48678D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2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E001EBEE-7F7A-4EEE-8CD5-9B3740ECB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5281BC8-9061-4C9E-88FC-2B98B09A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789DA6-C5D2-427D-9EB5-6038C0EA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3034857"/>
          </a:xfrm>
        </p:spPr>
        <p:txBody>
          <a:bodyPr anchor="b">
            <a:normAutofit/>
          </a:bodyPr>
          <a:lstStyle/>
          <a:p>
            <a:r>
              <a:rPr lang="nl-NL" sz="4400" dirty="0">
                <a:solidFill>
                  <a:srgbClr val="FFFFFF"/>
                </a:solidFill>
              </a:rPr>
              <a:t>EXPRESSIEF TALENT</a:t>
            </a:r>
            <a:br>
              <a:rPr lang="nl-NL" sz="4400" dirty="0">
                <a:solidFill>
                  <a:srgbClr val="FFFFFF"/>
                </a:solidFill>
              </a:rPr>
            </a:br>
            <a:endParaRPr lang="nl-NL" sz="44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81511A-08CC-4AC1-954A-88C923AD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3849539"/>
            <a:ext cx="4204012" cy="2359417"/>
          </a:xfrm>
        </p:spPr>
        <p:txBody>
          <a:bodyPr anchor="t">
            <a:normAutofit fontScale="70000" lnSpcReduction="20000"/>
          </a:bodyPr>
          <a:lstStyle/>
          <a:p>
            <a:pPr algn="r"/>
            <a:r>
              <a:rPr lang="nl-NL" sz="2900" dirty="0">
                <a:solidFill>
                  <a:srgbClr val="FFFFFF"/>
                </a:solidFill>
              </a:rPr>
              <a:t>LESWEEK 9</a:t>
            </a:r>
          </a:p>
          <a:p>
            <a:pPr algn="r"/>
            <a:r>
              <a:rPr lang="nl-NL" sz="2900" dirty="0">
                <a:solidFill>
                  <a:srgbClr val="FFFFFF"/>
                </a:solidFill>
              </a:rPr>
              <a:t>MODULE A</a:t>
            </a:r>
          </a:p>
          <a:p>
            <a:pPr algn="r"/>
            <a:endParaRPr lang="nl-NL" sz="1600" dirty="0">
              <a:solidFill>
                <a:srgbClr val="FFFFFF"/>
              </a:solidFill>
            </a:endParaRPr>
          </a:p>
          <a:p>
            <a:pPr algn="r"/>
            <a:r>
              <a:rPr lang="nl-NL" sz="5400" b="1" dirty="0">
                <a:solidFill>
                  <a:srgbClr val="FFFFFF"/>
                </a:solidFill>
              </a:rPr>
              <a:t>Methodisch werken</a:t>
            </a:r>
          </a:p>
          <a:p>
            <a:pPr algn="r"/>
            <a:r>
              <a:rPr lang="nl-NL" sz="5400" b="1" dirty="0" err="1">
                <a:solidFill>
                  <a:srgbClr val="FFFFFF"/>
                </a:solidFill>
              </a:rPr>
              <a:t>dmv</a:t>
            </a:r>
            <a:r>
              <a:rPr lang="nl-NL" sz="5400" b="1" dirty="0">
                <a:solidFill>
                  <a:srgbClr val="FFFFFF"/>
                </a:solidFill>
              </a:rPr>
              <a:t> creatieve activiteiten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4F8B4D-C74B-4907-B2CC-F7C50DC5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D7C861-F775-4622-89E1-4C8065881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78" y="1921384"/>
            <a:ext cx="6106490" cy="350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5247" r="18104"/>
          <a:stretch/>
        </p:blipFill>
        <p:spPr>
          <a:xfrm>
            <a:off x="3068" y="0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59" y="767675"/>
            <a:ext cx="10356273" cy="16086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methodisch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handelen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(</a:t>
            </a:r>
            <a:r>
              <a:rPr lang="en-US" sz="3600" dirty="0" err="1">
                <a:solidFill>
                  <a:schemeClr val="tx1"/>
                </a:solidFill>
              </a:rPr>
              <a:t>mz</a:t>
            </a:r>
            <a:r>
              <a:rPr lang="en-US" sz="3600" dirty="0">
                <a:solidFill>
                  <a:schemeClr val="tx1"/>
                </a:solidFill>
              </a:rPr>
              <a:t> BOEK METHODIEK EN BEGELEIDEN VOOR </a:t>
            </a:r>
            <a:r>
              <a:rPr lang="en-US" sz="3600" dirty="0" err="1">
                <a:solidFill>
                  <a:schemeClr val="tx1"/>
                </a:solidFill>
              </a:rPr>
              <a:t>mz</a:t>
            </a:r>
            <a:r>
              <a:rPr lang="en-US" sz="3600" dirty="0">
                <a:solidFill>
                  <a:schemeClr val="tx1"/>
                </a:solidFill>
              </a:rPr>
              <a:t> ZORG BLZ 14 T/M 19):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44CA9B-3E5B-4414-AF98-267A39F6E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716" y="1588941"/>
            <a:ext cx="6603718" cy="50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93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5247" r="18104"/>
          <a:stretch/>
        </p:blipFill>
        <p:spPr>
          <a:xfrm>
            <a:off x="111780" y="-11176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961" y="924559"/>
            <a:ext cx="10034692" cy="21573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3600" dirty="0">
                <a:solidFill>
                  <a:schemeClr val="tx1"/>
                </a:solidFill>
              </a:rPr>
            </a:br>
            <a:r>
              <a:rPr lang="en-US" sz="4800" dirty="0" err="1">
                <a:solidFill>
                  <a:schemeClr val="tx1"/>
                </a:solidFill>
              </a:rPr>
              <a:t>Ruimte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voor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vragen</a:t>
            </a:r>
            <a:r>
              <a:rPr lang="en-US" sz="4800" dirty="0">
                <a:solidFill>
                  <a:schemeClr val="tx1"/>
                </a:solidFill>
              </a:rPr>
              <a:t> over de </a:t>
            </a:r>
            <a:r>
              <a:rPr lang="en-US" sz="4800" dirty="0" err="1">
                <a:solidFill>
                  <a:schemeClr val="tx1"/>
                </a:solidFill>
              </a:rPr>
              <a:t>opdrachten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 err="1">
                <a:solidFill>
                  <a:schemeClr val="tx1"/>
                </a:solidFill>
              </a:rPr>
              <a:t>en</a:t>
            </a:r>
            <a:r>
              <a:rPr lang="en-US" sz="4800" dirty="0">
                <a:solidFill>
                  <a:schemeClr val="tx1"/>
                </a:solidFill>
              </a:rPr>
              <a:t> je art journal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BCBB7A-D6D3-40AA-A153-F254DFD17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121" y="2821941"/>
            <a:ext cx="555625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22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5247" r="18104"/>
          <a:stretch/>
        </p:blipFill>
        <p:spPr>
          <a:xfrm>
            <a:off x="-159" y="0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899" y="436879"/>
            <a:ext cx="10034692" cy="21573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En</a:t>
            </a:r>
            <a:r>
              <a:rPr lang="en-US" sz="3600" dirty="0">
                <a:solidFill>
                  <a:schemeClr val="tx1"/>
                </a:solidFill>
              </a:rPr>
              <a:t> dan nu </a:t>
            </a:r>
            <a:r>
              <a:rPr lang="en-US" sz="3600" dirty="0" err="1">
                <a:solidFill>
                  <a:schemeClr val="tx1"/>
                </a:solidFill>
              </a:rPr>
              <a:t>tijd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voor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een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korte</a:t>
            </a:r>
            <a:r>
              <a:rPr lang="en-US" sz="3600" dirty="0">
                <a:solidFill>
                  <a:schemeClr val="tx1"/>
                </a:solidFill>
              </a:rPr>
              <a:t> quiz met 10 </a:t>
            </a:r>
            <a:r>
              <a:rPr lang="en-US" sz="3600" dirty="0" err="1">
                <a:solidFill>
                  <a:schemeClr val="tx1"/>
                </a:solidFill>
              </a:rPr>
              <a:t>vragen</a:t>
            </a:r>
            <a:r>
              <a:rPr lang="en-US" sz="3600" dirty="0">
                <a:solidFill>
                  <a:schemeClr val="tx1"/>
                </a:solidFill>
              </a:rPr>
              <a:t>/</a:t>
            </a:r>
            <a:r>
              <a:rPr lang="en-US" sz="3600" dirty="0" err="1">
                <a:solidFill>
                  <a:schemeClr val="tx1"/>
                </a:solidFill>
              </a:rPr>
              <a:t>stellingen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</a:t>
            </a:r>
            <a:r>
              <a:rPr lang="en-US" sz="3600" dirty="0" err="1">
                <a:solidFill>
                  <a:schemeClr val="tx1"/>
                </a:solidFill>
              </a:rPr>
              <a:t>bonuswheel</a:t>
            </a:r>
            <a:r>
              <a:rPr lang="en-US" sz="3600" dirty="0">
                <a:solidFill>
                  <a:schemeClr val="tx1"/>
                </a:solidFill>
              </a:rPr>
              <a:t>-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1B67D0F-7DE3-44A4-8BDE-20EF9A530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320" y="2010868"/>
            <a:ext cx="4802861" cy="450589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E77A271-C3A9-40AB-BC49-84A01C0B1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6197" y="2357437"/>
            <a:ext cx="2143125" cy="21431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118AC0A-A351-4903-8692-983D2A804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68" y="2947987"/>
            <a:ext cx="29432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02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5247" r="18104"/>
          <a:stretch/>
        </p:blipFill>
        <p:spPr>
          <a:xfrm>
            <a:off x="3068" y="0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5919" y="2350346"/>
            <a:ext cx="10034692" cy="21573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600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TOT DE VOLGENDE PERIODE!</a:t>
            </a:r>
            <a:br>
              <a:rPr lang="en-US" sz="4800" b="1" dirty="0">
                <a:solidFill>
                  <a:schemeClr val="tx1"/>
                </a:solidFill>
              </a:rPr>
            </a:b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We </a:t>
            </a:r>
            <a:r>
              <a:rPr lang="en-US" sz="4800" dirty="0" err="1">
                <a:solidFill>
                  <a:schemeClr val="tx1"/>
                </a:solidFill>
              </a:rPr>
              <a:t>zien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elkaar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weer</a:t>
            </a:r>
            <a:r>
              <a:rPr lang="en-US" sz="4800" dirty="0">
                <a:solidFill>
                  <a:schemeClr val="tx1"/>
                </a:solidFill>
              </a:rPr>
              <a:t> online op 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 err="1">
                <a:solidFill>
                  <a:schemeClr val="tx1"/>
                </a:solidFill>
              </a:rPr>
              <a:t>woensdag</a:t>
            </a:r>
            <a:r>
              <a:rPr lang="en-US" sz="4800" dirty="0">
                <a:solidFill>
                  <a:schemeClr val="tx1"/>
                </a:solidFill>
              </a:rPr>
              <a:t> 18 November – 10:00 </a:t>
            </a:r>
            <a:r>
              <a:rPr lang="en-US" sz="4800" dirty="0" err="1">
                <a:solidFill>
                  <a:schemeClr val="tx1"/>
                </a:solidFill>
              </a:rPr>
              <a:t>uur</a:t>
            </a:r>
            <a:br>
              <a:rPr lang="en-US" sz="4800" dirty="0">
                <a:solidFill>
                  <a:schemeClr val="tx1"/>
                </a:solidFill>
              </a:rPr>
            </a:b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  <a:highlight>
                  <a:srgbClr val="FFFF00"/>
                </a:highlight>
              </a:rPr>
              <a:t>of</a:t>
            </a:r>
            <a:r>
              <a:rPr lang="en-US" sz="4800" dirty="0">
                <a:solidFill>
                  <a:schemeClr val="tx1"/>
                </a:solidFill>
              </a:rPr>
              <a:t>…</a:t>
            </a:r>
            <a:r>
              <a:rPr lang="en-US" sz="4800" dirty="0" err="1">
                <a:solidFill>
                  <a:schemeClr val="tx1"/>
                </a:solidFill>
              </a:rPr>
              <a:t>jullie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hebben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een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fysieke</a:t>
            </a:r>
            <a:r>
              <a:rPr lang="en-US" sz="4800" dirty="0">
                <a:solidFill>
                  <a:schemeClr val="tx1"/>
                </a:solidFill>
              </a:rPr>
              <a:t> les </a:t>
            </a:r>
            <a:r>
              <a:rPr lang="en-US" sz="4800" dirty="0" err="1">
                <a:solidFill>
                  <a:schemeClr val="tx1"/>
                </a:solidFill>
              </a:rPr>
              <a:t>druktechnieken</a:t>
            </a:r>
            <a:r>
              <a:rPr lang="en-US" sz="4800" dirty="0">
                <a:solidFill>
                  <a:schemeClr val="tx1"/>
                </a:solidFill>
              </a:rPr>
              <a:t> a la </a:t>
            </a:r>
            <a:r>
              <a:rPr lang="en-US" sz="4800" dirty="0" err="1">
                <a:solidFill>
                  <a:schemeClr val="tx1"/>
                </a:solidFill>
              </a:rPr>
              <a:t>werkman</a:t>
            </a:r>
            <a:br>
              <a:rPr lang="en-US" sz="4800" dirty="0">
                <a:solidFill>
                  <a:schemeClr val="tx1"/>
                </a:solidFill>
              </a:rPr>
            </a:b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b="1" dirty="0" err="1">
                <a:solidFill>
                  <a:schemeClr val="tx1"/>
                </a:solidFill>
              </a:rPr>
              <a:t>houd</a:t>
            </a:r>
            <a:r>
              <a:rPr lang="en-US" sz="4800" b="1" dirty="0">
                <a:solidFill>
                  <a:schemeClr val="tx1"/>
                </a:solidFill>
              </a:rPr>
              <a:t> je mail in de </a:t>
            </a:r>
            <a:r>
              <a:rPr lang="en-US" sz="4800" b="1" dirty="0" err="1">
                <a:solidFill>
                  <a:schemeClr val="tx1"/>
                </a:solidFill>
              </a:rPr>
              <a:t>gaten</a:t>
            </a:r>
            <a:r>
              <a:rPr lang="en-US" sz="4800" b="1" dirty="0">
                <a:solidFill>
                  <a:schemeClr val="tx1"/>
                </a:solidFill>
              </a:rPr>
              <a:t>!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8BCED35-2318-476E-99BF-91F94444A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162" y="983508"/>
            <a:ext cx="2979424" cy="48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5247" r="18104"/>
          <a:stretch/>
        </p:blipFill>
        <p:spPr>
          <a:xfrm>
            <a:off x="111780" y="-11176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5609" y="643467"/>
            <a:ext cx="74356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GAAN WE DOEN VANDAAG?: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welkom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opstart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terugblik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vorige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week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methodisch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handelen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-art journal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inleveren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ter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afsluiting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F590C1-770F-49B5-A669-4C2597C25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917" y="1432877"/>
            <a:ext cx="3535363" cy="35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2253" y="1175173"/>
            <a:ext cx="74356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F76CB9D-D10E-43B6-8051-1BBC4F50A39E}"/>
              </a:ext>
            </a:extLst>
          </p:cNvPr>
          <p:cNvSpPr txBox="1"/>
          <p:nvPr/>
        </p:nvSpPr>
        <p:spPr>
          <a:xfrm>
            <a:off x="843280" y="1195493"/>
            <a:ext cx="792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WAT HEBBEN WE VORIGE WEEK BESPROKEN OVER SPORT &amp; SPEL?</a:t>
            </a:r>
          </a:p>
          <a:p>
            <a:endParaRPr lang="nl-NL" sz="2800" b="1" dirty="0"/>
          </a:p>
          <a:p>
            <a:pPr marL="285750" indent="-285750">
              <a:buFontTx/>
              <a:buChar char="-"/>
            </a:pPr>
            <a:r>
              <a:rPr lang="nl-NL" sz="2800" dirty="0"/>
              <a:t>WAAROM IS BEWEGEN BELANGRIJK?</a:t>
            </a:r>
          </a:p>
          <a:p>
            <a:pPr marL="285750" indent="-285750">
              <a:buFontTx/>
              <a:buChar char="-"/>
            </a:pPr>
            <a:endParaRPr lang="nl-NL" sz="2800" dirty="0"/>
          </a:p>
          <a:p>
            <a:pPr marL="285750" indent="-285750">
              <a:buFontTx/>
              <a:buChar char="-"/>
            </a:pPr>
            <a:r>
              <a:rPr lang="nl-NL" sz="2800" dirty="0"/>
              <a:t>WAT KUN JE BEREIKEN MET SPORT &amp; SPEL</a:t>
            </a:r>
          </a:p>
          <a:p>
            <a:pPr marL="285750" indent="-285750">
              <a:buFontTx/>
              <a:buChar char="-"/>
            </a:pPr>
            <a:endParaRPr lang="nl-NL" sz="2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3C534DF-8146-4586-A600-740CD4DE8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1" y="2788921"/>
            <a:ext cx="3550602" cy="355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1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19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28" y="495748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l-NL" sz="2400" dirty="0">
                <a:solidFill>
                  <a:srgbClr val="FFFFFF"/>
                </a:solidFill>
              </a:rPr>
              <a:t>Creatieve activiteiten als onderdeel van het begeleidingsproces</a:t>
            </a:r>
            <a:br>
              <a:rPr lang="nl-NL" dirty="0">
                <a:solidFill>
                  <a:srgbClr val="FFFFFF"/>
                </a:solidFill>
              </a:rPr>
            </a:b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3FE433-92D6-464B-B7A5-E5778532E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091" y="216685"/>
            <a:ext cx="3424739" cy="485236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nl-NL" dirty="0">
              <a:solidFill>
                <a:srgbClr val="FFFFFF"/>
              </a:solidFill>
            </a:endParaRPr>
          </a:p>
          <a:p>
            <a:r>
              <a:rPr lang="nl-NL" b="1" dirty="0">
                <a:solidFill>
                  <a:srgbClr val="FFFFFF"/>
                </a:solidFill>
              </a:rPr>
              <a:t>Even weer opfrissen:</a:t>
            </a:r>
          </a:p>
          <a:p>
            <a:endParaRPr lang="nl-NL" b="1" dirty="0">
              <a:solidFill>
                <a:srgbClr val="FFFFFF"/>
              </a:solidFill>
            </a:endParaRPr>
          </a:p>
          <a:p>
            <a:r>
              <a:rPr lang="nl-NL" sz="3200" b="1" dirty="0">
                <a:solidFill>
                  <a:srgbClr val="FFFFFF"/>
                </a:solidFill>
              </a:rPr>
              <a:t>Creatieve activiteiten zijn nooit een doel op zich maar een middel tot het bereiken van een doel waarbij de cliënt(en) centraal staan.</a:t>
            </a:r>
            <a:endParaRPr lang="nl-NL" sz="3200" dirty="0">
              <a:solidFill>
                <a:srgbClr val="FFFFFF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4D6376-7211-47CC-9B4D-282CF45B5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880" y="331652"/>
            <a:ext cx="5368607" cy="402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1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0"/>
            <a:ext cx="9720072" cy="1499616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Methodisch werken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0593EC-AFBD-49B7-BEE0-E58669FB3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168" y="678688"/>
            <a:ext cx="8396028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7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86384"/>
            <a:ext cx="9720072" cy="1499616"/>
          </a:xfrm>
        </p:spPr>
        <p:txBody>
          <a:bodyPr/>
          <a:lstStyle/>
          <a:p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3FE433-92D6-464B-B7A5-E5778532E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3429000"/>
            <a:ext cx="9720071" cy="402336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HOE?</a:t>
            </a:r>
          </a:p>
          <a:p>
            <a:pPr marL="0" indent="0">
              <a:buNone/>
            </a:pPr>
            <a:r>
              <a:rPr lang="nl-NL" dirty="0"/>
              <a:t>PROFESSIONALS ZETTEN OA </a:t>
            </a:r>
            <a:r>
              <a:rPr lang="nl-NL" b="1" dirty="0"/>
              <a:t>CREATIEVE ACTIVITEITEN </a:t>
            </a:r>
            <a:r>
              <a:rPr lang="nl-NL" dirty="0"/>
              <a:t>IN OM SAMEN MET DE CLIËNT DOELEN TE BEHALEN DIE IN HET ONTWIKKELPLAN STAAN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A3A8D7-34BC-4366-8E51-C0CBB5CD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28" y="1400175"/>
            <a:ext cx="84105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4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86384"/>
            <a:ext cx="9720072" cy="1499616"/>
          </a:xfrm>
        </p:spPr>
        <p:txBody>
          <a:bodyPr/>
          <a:lstStyle/>
          <a:p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3FE433-92D6-464B-B7A5-E5778532E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832" y="4008121"/>
            <a:ext cx="9720071" cy="402336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HOE?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DOOR HET VOLGEN VAN EEN ACTIVITEITENPLAN WERK JE SYSTEMATISCH; 	JE VOLGT NAMELIJK EEN STAPPENPLAN. JULLIE ZIJN GESTART MET FASE 1:  	IN BEELD BRENGEN VAN DE DOELGROEP EN DE 	MOGELIJKHEDEN/BEPERKINGEN.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E797D3-029A-4413-83F8-98806D9CE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165861"/>
            <a:ext cx="97440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8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86384"/>
            <a:ext cx="9720072" cy="1499616"/>
          </a:xfrm>
        </p:spPr>
        <p:txBody>
          <a:bodyPr/>
          <a:lstStyle/>
          <a:p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3FE433-92D6-464B-B7A5-E5778532E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5" y="2834640"/>
            <a:ext cx="9720071" cy="402336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HOE?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DOOR AANDACHT TE HEBBEN VOOR, TIJDENS EN NA DE ACTIVITEIT VOOR 	HET PROCES VAN DE CLIENT. </a:t>
            </a:r>
          </a:p>
          <a:p>
            <a:pPr marL="0" indent="0">
              <a:buNone/>
            </a:pPr>
            <a:r>
              <a:rPr lang="nl-NL" dirty="0"/>
              <a:t>	JE OBSERVEERT, SIGNALEERT EN MAAKT GEDRAGINGEN OF HANDELINGEN 	BESPREEKBAAR MET DE CLIENT EN/OF COLLEGA’S.</a:t>
            </a:r>
          </a:p>
          <a:p>
            <a:pPr marL="0" indent="0">
              <a:buNone/>
            </a:pPr>
            <a:r>
              <a:rPr lang="nl-NL" dirty="0"/>
              <a:t>	EN NIET TE VERGETEN…JE GEEFT COMPLIMENTEN!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3D728E0-ECEA-4022-87EE-6C60BDAAF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85" y="760095"/>
            <a:ext cx="100012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1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86384"/>
            <a:ext cx="9720072" cy="1499616"/>
          </a:xfrm>
        </p:spPr>
        <p:txBody>
          <a:bodyPr/>
          <a:lstStyle/>
          <a:p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3FE433-92D6-464B-B7A5-E5778532E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457" y="3271520"/>
            <a:ext cx="9720071" cy="402336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HOE?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DOOR VOORTDUREND AF TE VRAGEN: DOE IK NOG WAT IK MOET DOEN? WAT IS DE REDEN DAT IK DIT AANBIED? WAT IS HET DOEL WAT IK </a:t>
            </a:r>
            <a:r>
              <a:rPr lang="nl-NL"/>
              <a:t>WIL BEREIKEN MET DE CLIENT?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AC6865-35D2-467F-B44B-2433C1130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64" y="1178560"/>
            <a:ext cx="10058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94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13" ma:contentTypeDescription="Een nieuw document maken." ma:contentTypeScope="" ma:versionID="5748224ff10b4fea33270d440e7d9d60">
  <xsd:schema xmlns:xsd="http://www.w3.org/2001/XMLSchema" xmlns:xs="http://www.w3.org/2001/XMLSchema" xmlns:p="http://schemas.microsoft.com/office/2006/metadata/properties" xmlns:ns3="ee5ad45f-5c26-4269-94b9-a38f6ca33220" xmlns:ns4="f0c2a196-fb86-4a80-b53b-494531e97d44" targetNamespace="http://schemas.microsoft.com/office/2006/metadata/properties" ma:root="true" ma:fieldsID="5ff6d6999ffd953ae8447d3a8b8fe2ed" ns3:_="" ns4:_="">
    <xsd:import namespace="ee5ad45f-5c26-4269-94b9-a38f6ca33220"/>
    <xsd:import namespace="f0c2a196-fb86-4a80-b53b-494531e97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a196-fb86-4a80-b53b-494531e97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FEB23C-D07B-425E-AC97-BAD710D651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f0c2a196-fb86-4a80-b53b-494531e97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FD5F96-A21B-4F41-AD9A-568C116B2F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C69A43-D2CD-43DC-A239-45BAAB01B52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f0c2a196-fb86-4a80-b53b-494531e97d44"/>
    <ds:schemaRef ds:uri="ee5ad45f-5c26-4269-94b9-a38f6ca3322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158</Words>
  <Application>Microsoft Office PowerPoint</Application>
  <PresentationFormat>Breedbeeld</PresentationFormat>
  <Paragraphs>39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Tw Cen MT</vt:lpstr>
      <vt:lpstr>Tw Cen MT Condensed</vt:lpstr>
      <vt:lpstr>Wingdings 3</vt:lpstr>
      <vt:lpstr>Integraal</vt:lpstr>
      <vt:lpstr>EXPRESSIEF TALENT </vt:lpstr>
      <vt:lpstr>WAT GAAN WE DOEN VANDAAG?:  - welkom / opstart vd les   - terugblik naar vorige week  - methodisch handelen  -art journal inleveren  quiz ter afsluiting</vt:lpstr>
      <vt:lpstr>   </vt:lpstr>
      <vt:lpstr>Creatieve activiteiten als onderdeel van het begeleidingsproces </vt:lpstr>
      <vt:lpstr>Methodisch werken </vt:lpstr>
      <vt:lpstr> </vt:lpstr>
      <vt:lpstr> </vt:lpstr>
      <vt:lpstr> </vt:lpstr>
      <vt:lpstr> </vt:lpstr>
      <vt:lpstr>methodisch handelen  (mz BOEK METHODIEK EN BEGELEIDEN VOOR mz ZORG BLZ 14 T/M 19):    </vt:lpstr>
      <vt:lpstr> Ruimte voor vragen over de opdrachten  en je art journal </vt:lpstr>
      <vt:lpstr>En dan nu tijd voor een korte quiz met 10 vragen/stellingen -bonuswheel- </vt:lpstr>
      <vt:lpstr> TOT DE VOLGENDE PERIODE!  We zien elkaar weer online op  woensdag 18 November – 10:00 uur  of…jullie hebben een fysieke les druktechnieken a la werkman  houd je mail in de gaten!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EXPRESSIEF TALENT</dc:title>
  <dc:creator>Mariëlle  Huisman</dc:creator>
  <cp:lastModifiedBy>Mariëlle  Huisman</cp:lastModifiedBy>
  <cp:revision>3</cp:revision>
  <dcterms:created xsi:type="dcterms:W3CDTF">2020-09-22T18:58:26Z</dcterms:created>
  <dcterms:modified xsi:type="dcterms:W3CDTF">2020-11-04T08:36:28Z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0x0101003C1429BF1A67E641B09F2EAAF27E91D3</vt:lpwstr>
  </property>
</Properties>
</file>